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4A514-95D8-44F6-BB47-EB5E67F10EEF}" type="datetimeFigureOut">
              <a:rPr lang="en-AU" smtClean="0"/>
              <a:t>25/10/2012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CE456-E18B-43D9-B416-98BF90405D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6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168D5-79FB-4B62-AA1C-0BEEB7C1AC0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2E748-F6C5-4524-BAFB-BBEE97C225F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D67F9-EFE4-4C63-BFFA-B411856D8BE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348FC-2E47-4054-9D50-DE3F55480006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45DBB-770F-4782-A3D3-E65B57D60D9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5379A-0975-4DF2-92AF-DC05D9DB9EA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82D6E-3D30-49BD-A3F9-2D2CF517A96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3F8E2-478D-46AC-8D96-85ECA42FC4B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3CE06-153F-4602-9F30-ED639D62B02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8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44FA-EF61-4994-9D42-E0564BE3989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A8D19-41AF-42FC-9718-1F42FEA82C1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7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C478B-2814-4E3E-937E-417B221FDE0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2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0DFA5-7C08-4FCE-BF81-ACF5B731646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7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0BE17-87DE-475A-B3DA-FB0B8CC2CC4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3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F7ED9-9C24-45AC-BF18-049819D8190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F58B0-C1C8-494A-9A42-1D832D107BF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5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E482-A047-462E-ACA2-9F7C9FC7DAE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7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92619-15BF-4D48-BC42-BFA515066E9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2FEA-6487-4A96-9EDC-C779B6F6C8D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5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566D5DE8-23F7-4B0C-A388-635880B1C0E8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3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257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039813"/>
            <a:ext cx="6624638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4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63638"/>
          </a:xfrm>
        </p:spPr>
        <p:txBody>
          <a:bodyPr/>
          <a:lstStyle/>
          <a:p>
            <a:r>
              <a:rPr lang="en-US" sz="5400"/>
              <a:t>GO GO GO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z="3600"/>
              <a:t>Go, go, go, and teach all the people, 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Go, go, go, and teach all the people,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5496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z="3600"/>
              <a:t>Love, love, love, love, love one another,</a:t>
            </a:r>
          </a:p>
          <a:p>
            <a:pPr>
              <a:buFontTx/>
              <a:buNone/>
            </a:pPr>
            <a:r>
              <a:rPr lang="en-AU" sz="3600"/>
              <a:t>love one another as I love you.</a:t>
            </a:r>
          </a:p>
          <a:p>
            <a:pPr>
              <a:buFontTx/>
              <a:buNone/>
            </a:pPr>
            <a:r>
              <a:rPr lang="en-AU" sz="3600"/>
              <a:t>I am the vine and you are the branches; </a:t>
            </a:r>
          </a:p>
          <a:p>
            <a:pPr>
              <a:buFontTx/>
              <a:buNone/>
            </a:pPr>
            <a:r>
              <a:rPr lang="en-AU" sz="3600"/>
              <a:t>remain in me and bear my fruit.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8491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255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>
              <a:buFontTx/>
              <a:buNone/>
            </a:pPr>
            <a:r>
              <a:rPr lang="en-AU" sz="3600"/>
              <a:t>Go, go, go, and teach all the people, 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Go, go, go, and teach all the people,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Love, love, love, love, love one another,</a:t>
            </a:r>
          </a:p>
          <a:p>
            <a:pPr>
              <a:buFontTx/>
              <a:buNone/>
            </a:pPr>
            <a:r>
              <a:rPr lang="en-AU" sz="3600"/>
              <a:t>love one another as I love you.</a:t>
            </a:r>
          </a:p>
          <a:p>
            <a:pPr>
              <a:buFontTx/>
              <a:buNone/>
            </a:pPr>
            <a:r>
              <a:rPr lang="en-AU" sz="3600"/>
              <a:t>I am the vine and you are the branches; </a:t>
            </a:r>
          </a:p>
          <a:p>
            <a:pPr>
              <a:buFontTx/>
              <a:buNone/>
            </a:pPr>
            <a:r>
              <a:rPr lang="en-AU" sz="3600"/>
              <a:t>remain in me and bear my fruit.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0002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748712" cy="5330825"/>
          </a:xfrm>
        </p:spPr>
        <p:txBody>
          <a:bodyPr/>
          <a:lstStyle/>
          <a:p>
            <a:pPr>
              <a:buFontTx/>
              <a:buNone/>
            </a:pPr>
            <a:r>
              <a:rPr lang="en-AU" sz="3600"/>
              <a:t>Now I must leave you. </a:t>
            </a:r>
          </a:p>
          <a:p>
            <a:pPr>
              <a:buFontTx/>
              <a:buNone/>
            </a:pPr>
            <a:r>
              <a:rPr lang="en-AU" sz="3600"/>
              <a:t>Do not be troubled.</a:t>
            </a:r>
          </a:p>
          <a:p>
            <a:pPr>
              <a:buFontTx/>
              <a:buNone/>
            </a:pPr>
            <a:r>
              <a:rPr lang="en-AU" sz="3600"/>
              <a:t>My Spirit will follow and guide your way.</a:t>
            </a:r>
          </a:p>
          <a:p>
            <a:pPr>
              <a:buFontTx/>
              <a:buNone/>
            </a:pPr>
            <a:r>
              <a:rPr lang="en-AU" sz="3600"/>
              <a:t>Through sorrow comes glory, </a:t>
            </a:r>
          </a:p>
          <a:p>
            <a:pPr>
              <a:buFontTx/>
              <a:buNone/>
            </a:pPr>
            <a:r>
              <a:rPr lang="en-AU" sz="3600"/>
              <a:t>a home with the Father.</a:t>
            </a:r>
          </a:p>
          <a:p>
            <a:pPr>
              <a:buFontTx/>
              <a:buNone/>
            </a:pPr>
            <a:r>
              <a:rPr lang="en-AU" sz="3600"/>
              <a:t>Go conquer the World </a:t>
            </a:r>
          </a:p>
          <a:p>
            <a:pPr>
              <a:buFontTx/>
              <a:buNone/>
            </a:pPr>
            <a:r>
              <a:rPr lang="en-AU" sz="3600"/>
              <a:t>with love in your hearts.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8917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en-AU" sz="3600"/>
              <a:t>Go, go, go, and teach all the people,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Go, go, go, and teach all the people, 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Wait, wait, wait, wait for the Spirit.</a:t>
            </a:r>
          </a:p>
          <a:p>
            <a:pPr>
              <a:buFontTx/>
              <a:buNone/>
            </a:pPr>
            <a:r>
              <a:rPr lang="en-AU" sz="3600"/>
              <a:t>He will give you strength and power</a:t>
            </a:r>
          </a:p>
          <a:p>
            <a:pPr>
              <a:buFontTx/>
              <a:buNone/>
            </a:pPr>
            <a:r>
              <a:rPr lang="en-AU" sz="3600"/>
              <a:t>To take salvation to my people. </a:t>
            </a:r>
          </a:p>
          <a:p>
            <a:pPr>
              <a:buFontTx/>
              <a:buNone/>
            </a:pPr>
            <a:r>
              <a:rPr lang="en-AU" sz="3600"/>
              <a:t>That will be my finest hour.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817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539750"/>
            <a:ext cx="7772400" cy="6985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8134350" cy="5259387"/>
          </a:xfrm>
        </p:spPr>
        <p:txBody>
          <a:bodyPr/>
          <a:lstStyle/>
          <a:p>
            <a:pPr>
              <a:buFontTx/>
              <a:buNone/>
            </a:pPr>
            <a:r>
              <a:rPr lang="en-AU" sz="3600"/>
              <a:t>Now I must leave you. </a:t>
            </a:r>
          </a:p>
          <a:p>
            <a:pPr>
              <a:buFontTx/>
              <a:buNone/>
            </a:pPr>
            <a:r>
              <a:rPr lang="en-AU" sz="3600"/>
              <a:t>Do not be troubled.</a:t>
            </a:r>
          </a:p>
          <a:p>
            <a:pPr>
              <a:buFontTx/>
              <a:buNone/>
            </a:pPr>
            <a:r>
              <a:rPr lang="en-AU" sz="3600"/>
              <a:t>My Spirit will follow and guide your way.</a:t>
            </a:r>
          </a:p>
          <a:p>
            <a:pPr>
              <a:buFontTx/>
              <a:buNone/>
            </a:pPr>
            <a:r>
              <a:rPr lang="en-AU" sz="3600"/>
              <a:t>Through sorrow comes glory, </a:t>
            </a:r>
          </a:p>
          <a:p>
            <a:pPr>
              <a:buFontTx/>
              <a:buNone/>
            </a:pPr>
            <a:r>
              <a:rPr lang="en-AU" sz="3600"/>
              <a:t>a home with the Father.</a:t>
            </a:r>
          </a:p>
          <a:p>
            <a:pPr>
              <a:buFontTx/>
              <a:buNone/>
            </a:pPr>
            <a:r>
              <a:rPr lang="en-AU" sz="3600"/>
              <a:t>Go conquer the World </a:t>
            </a:r>
          </a:p>
          <a:p>
            <a:pPr>
              <a:buFontTx/>
              <a:buNone/>
            </a:pPr>
            <a:r>
              <a:rPr lang="en-AU" sz="3600"/>
              <a:t>with love in your hearts.</a:t>
            </a:r>
            <a:endParaRPr lang="en-US" sz="3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255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>
              <a:buFontTx/>
              <a:buNone/>
            </a:pPr>
            <a:r>
              <a:rPr lang="en-AU" sz="3600"/>
              <a:t>Go, go, go, and teach all the people, 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Go, go, go, and teach all the people,</a:t>
            </a:r>
          </a:p>
          <a:p>
            <a:pPr>
              <a:buFontTx/>
              <a:buNone/>
            </a:pPr>
            <a:r>
              <a:rPr lang="en-AU" sz="3600"/>
              <a:t>baptizing them in the name of the Lord.</a:t>
            </a:r>
          </a:p>
          <a:p>
            <a:pPr>
              <a:buFontTx/>
              <a:buNone/>
            </a:pPr>
            <a:r>
              <a:rPr lang="en-AU" sz="3600"/>
              <a:t>Love, love, love, love, love one another,</a:t>
            </a:r>
          </a:p>
          <a:p>
            <a:pPr>
              <a:buFontTx/>
              <a:buNone/>
            </a:pPr>
            <a:r>
              <a:rPr lang="en-AU" sz="3600"/>
              <a:t>love one another as I love you.</a:t>
            </a:r>
          </a:p>
          <a:p>
            <a:pPr>
              <a:buFontTx/>
              <a:buNone/>
            </a:pPr>
            <a:r>
              <a:rPr lang="en-AU" sz="3600"/>
              <a:t>I am the vine and you are the branches; </a:t>
            </a:r>
          </a:p>
          <a:p>
            <a:pPr>
              <a:buFontTx/>
              <a:buNone/>
            </a:pPr>
            <a:r>
              <a:rPr lang="en-AU" sz="3600"/>
              <a:t>remain in me and bear my fruit.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7241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GO GO 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2</cp:revision>
  <dcterms:created xsi:type="dcterms:W3CDTF">2012-03-21T11:07:59Z</dcterms:created>
  <dcterms:modified xsi:type="dcterms:W3CDTF">2012-10-25T10:34:14Z</dcterms:modified>
</cp:coreProperties>
</file>